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9" r:id="rId3"/>
    <p:sldId id="312" r:id="rId4"/>
    <p:sldId id="314" r:id="rId5"/>
    <p:sldId id="313" r:id="rId6"/>
    <p:sldId id="323" r:id="rId7"/>
    <p:sldId id="324" r:id="rId8"/>
    <p:sldId id="322" r:id="rId9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659"/>
  </p:normalViewPr>
  <p:slideViewPr>
    <p:cSldViewPr snapToGrid="0" snapToObjects="1">
      <p:cViewPr varScale="1">
        <p:scale>
          <a:sx n="124" d="100"/>
          <a:sy n="124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03/22/2022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96FBC4-6C03-3A40-A17C-DB6F945EC9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DC4FEF-1B25-6548-B573-9AEB763DD1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53676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169DCF-4752-2940-B2BC-3A2818E8B0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53676" cy="28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C6FBA0-58FC-9A40-806E-4D0C3BA01F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53676" cy="28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7B2DD8-26A6-3542-85F8-C134D60963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53676" cy="28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34E5A6-6B3B-A84E-9B9F-AADFB29D5A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608000"/>
            <a:ext cx="1353676" cy="28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3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Příjmení</a:t>
            </a:r>
          </a:p>
          <a:p>
            <a:r>
              <a:rPr lang="en-CZ" dirty="0"/>
              <a:t>Pozice</a:t>
            </a:r>
          </a:p>
          <a:p>
            <a:endParaRPr lang="en-CZ" dirty="0"/>
          </a:p>
          <a:p>
            <a:r>
              <a:rPr lang="en-CZ" dirty="0"/>
              <a:t>+420 000 000 000</a:t>
            </a:r>
          </a:p>
          <a:p>
            <a:r>
              <a:rPr lang="en-GB" dirty="0"/>
              <a:t>j</a:t>
            </a:r>
            <a:r>
              <a:rPr lang="en-CZ" dirty="0"/>
              <a:t>meno.prijmeni@tul.cz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CXI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20003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208</Words>
  <Application>Microsoft Office PowerPoint</Application>
  <PresentationFormat>Předvádění na obrazovce (16:9)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Simple Light</vt:lpstr>
      <vt:lpstr>Název prezentace</vt:lpstr>
      <vt:lpstr>Nadpis kapitoly pro předělový slide</vt:lpstr>
      <vt:lpstr>Prezentace aplikace PowerPoint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Pavla</dc:creator>
  <cp:lastModifiedBy>Pavla</cp:lastModifiedBy>
  <cp:revision>123</cp:revision>
  <dcterms:modified xsi:type="dcterms:W3CDTF">2022-03-22T10:00:47Z</dcterms:modified>
</cp:coreProperties>
</file>