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092"/>
    <p:restoredTop sz="94659"/>
  </p:normalViewPr>
  <p:slideViewPr>
    <p:cSldViewPr snapToGrid="0" snapToObjects="1">
      <p:cViewPr varScale="1">
        <p:scale>
          <a:sx n="124" d="100"/>
          <a:sy n="124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03/22/2022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FC882E-4BB0-C642-AABC-7D19A7D9D7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1FDDAE-F860-134C-A539-51655805E2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57901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61A627-104B-5649-BF29-682087AE6B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600064" cy="273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B9DF03-4889-8B43-A3D9-B03968E24C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600064" cy="273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B84A82-616B-904A-861A-42855FE2BE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600064" cy="273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B3AEBC-FE11-F941-A332-451B092754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600064" cy="273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CXI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20003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208</Words>
  <Application>Microsoft Office PowerPoint</Application>
  <PresentationFormat>Předvádění na obrazovce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Simple Light</vt:lpstr>
      <vt:lpstr>Název prezentace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Pavla</dc:creator>
  <cp:lastModifiedBy>Pavla</cp:lastModifiedBy>
  <cp:revision>126</cp:revision>
  <dcterms:modified xsi:type="dcterms:W3CDTF">2022-03-22T10:02:19Z</dcterms:modified>
</cp:coreProperties>
</file>